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</p:sldIdLst>
  <p:sldSz cx="8999538" cy="5400675"/>
  <p:notesSz cx="6858000" cy="9144000"/>
  <p:defaultTextStyle>
    <a:defPPr>
      <a:defRPr lang="en-US"/>
    </a:defPPr>
    <a:lvl1pPr marL="0" algn="l" defTabSz="73152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365760" algn="l" defTabSz="73152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731520" algn="l" defTabSz="73152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097280" algn="l" defTabSz="73152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1463040" algn="l" defTabSz="73152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1828800" algn="l" defTabSz="73152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2194560" algn="l" defTabSz="73152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2560320" algn="l" defTabSz="73152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2926080" algn="l" defTabSz="73152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 varScale="1">
        <p:scale>
          <a:sx n="129" d="100"/>
          <a:sy n="129" d="100"/>
        </p:scale>
        <p:origin x="6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4942" y="883861"/>
            <a:ext cx="6749654" cy="1880235"/>
          </a:xfrm>
        </p:spPr>
        <p:txBody>
          <a:bodyPr anchor="b"/>
          <a:lstStyle>
            <a:lvl1pPr algn="ctr">
              <a:defRPr sz="442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2836605"/>
            <a:ext cx="6749654" cy="1303913"/>
          </a:xfrm>
        </p:spPr>
        <p:txBody>
          <a:bodyPr/>
          <a:lstStyle>
            <a:lvl1pPr marL="0" indent="0" algn="ctr">
              <a:buNone/>
              <a:defRPr sz="1772"/>
            </a:lvl1pPr>
            <a:lvl2pPr marL="337505" indent="0" algn="ctr">
              <a:buNone/>
              <a:defRPr sz="1476"/>
            </a:lvl2pPr>
            <a:lvl3pPr marL="675010" indent="0" algn="ctr">
              <a:buNone/>
              <a:defRPr sz="1329"/>
            </a:lvl3pPr>
            <a:lvl4pPr marL="1012515" indent="0" algn="ctr">
              <a:buNone/>
              <a:defRPr sz="1181"/>
            </a:lvl4pPr>
            <a:lvl5pPr marL="1350020" indent="0" algn="ctr">
              <a:buNone/>
              <a:defRPr sz="1181"/>
            </a:lvl5pPr>
            <a:lvl6pPr marL="1687525" indent="0" algn="ctr">
              <a:buNone/>
              <a:defRPr sz="1181"/>
            </a:lvl6pPr>
            <a:lvl7pPr marL="2025030" indent="0" algn="ctr">
              <a:buNone/>
              <a:defRPr sz="1181"/>
            </a:lvl7pPr>
            <a:lvl8pPr marL="2362535" indent="0" algn="ctr">
              <a:buNone/>
              <a:defRPr sz="1181"/>
            </a:lvl8pPr>
            <a:lvl9pPr marL="2700040" indent="0" algn="ctr">
              <a:buNone/>
              <a:defRPr sz="118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44B9-13F3-F642-908A-4972833A2ED9}" type="datetimeFigureOut">
              <a:rPr lang="fr-FR" smtClean="0"/>
              <a:t>17/06/2016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D46D3-2F9D-4944-B1A8-A4BD57F612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7449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44B9-13F3-F642-908A-4972833A2ED9}" type="datetimeFigureOut">
              <a:rPr lang="fr-FR" smtClean="0"/>
              <a:t>17/06/2016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D46D3-2F9D-4944-B1A8-A4BD57F612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27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287536"/>
            <a:ext cx="1940525" cy="457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8" y="287536"/>
            <a:ext cx="5709082" cy="457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44B9-13F3-F642-908A-4972833A2ED9}" type="datetimeFigureOut">
              <a:rPr lang="fr-FR" smtClean="0"/>
              <a:t>17/06/2016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D46D3-2F9D-4944-B1A8-A4BD57F612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337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44B9-13F3-F642-908A-4972833A2ED9}" type="datetimeFigureOut">
              <a:rPr lang="fr-FR" smtClean="0"/>
              <a:t>17/06/2016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D46D3-2F9D-4944-B1A8-A4BD57F612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694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1346419"/>
            <a:ext cx="7762102" cy="2246530"/>
          </a:xfrm>
        </p:spPr>
        <p:txBody>
          <a:bodyPr anchor="b"/>
          <a:lstStyle>
            <a:lvl1pPr>
              <a:defRPr sz="442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3614203"/>
            <a:ext cx="7762102" cy="1181397"/>
          </a:xfrm>
        </p:spPr>
        <p:txBody>
          <a:bodyPr/>
          <a:lstStyle>
            <a:lvl1pPr marL="0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1pPr>
            <a:lvl2pPr marL="337505" indent="0">
              <a:buNone/>
              <a:defRPr sz="1476">
                <a:solidFill>
                  <a:schemeClr val="tx1">
                    <a:tint val="75000"/>
                  </a:schemeClr>
                </a:solidFill>
              </a:defRPr>
            </a:lvl2pPr>
            <a:lvl3pPr marL="675010" indent="0">
              <a:buNone/>
              <a:defRPr sz="1329">
                <a:solidFill>
                  <a:schemeClr val="tx1">
                    <a:tint val="75000"/>
                  </a:schemeClr>
                </a:solidFill>
              </a:defRPr>
            </a:lvl3pPr>
            <a:lvl4pPr marL="1012515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4pPr>
            <a:lvl5pPr marL="1350020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5pPr>
            <a:lvl6pPr marL="1687525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6pPr>
            <a:lvl7pPr marL="2025030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7pPr>
            <a:lvl8pPr marL="2362535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8pPr>
            <a:lvl9pPr marL="2700040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44B9-13F3-F642-908A-4972833A2ED9}" type="datetimeFigureOut">
              <a:rPr lang="fr-FR" smtClean="0"/>
              <a:t>17/06/2016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D46D3-2F9D-4944-B1A8-A4BD57F612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625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1437680"/>
            <a:ext cx="3824804" cy="34266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1437680"/>
            <a:ext cx="3824804" cy="34266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44B9-13F3-F642-908A-4972833A2ED9}" type="datetimeFigureOut">
              <a:rPr lang="fr-FR" smtClean="0"/>
              <a:t>17/06/2016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D46D3-2F9D-4944-B1A8-A4BD57F612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53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287536"/>
            <a:ext cx="7762102" cy="10438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1323916"/>
            <a:ext cx="3807226" cy="648831"/>
          </a:xfrm>
        </p:spPr>
        <p:txBody>
          <a:bodyPr anchor="b"/>
          <a:lstStyle>
            <a:lvl1pPr marL="0" indent="0">
              <a:buNone/>
              <a:defRPr sz="1772" b="1"/>
            </a:lvl1pPr>
            <a:lvl2pPr marL="337505" indent="0">
              <a:buNone/>
              <a:defRPr sz="1476" b="1"/>
            </a:lvl2pPr>
            <a:lvl3pPr marL="675010" indent="0">
              <a:buNone/>
              <a:defRPr sz="1329" b="1"/>
            </a:lvl3pPr>
            <a:lvl4pPr marL="1012515" indent="0">
              <a:buNone/>
              <a:defRPr sz="1181" b="1"/>
            </a:lvl4pPr>
            <a:lvl5pPr marL="1350020" indent="0">
              <a:buNone/>
              <a:defRPr sz="1181" b="1"/>
            </a:lvl5pPr>
            <a:lvl6pPr marL="1687525" indent="0">
              <a:buNone/>
              <a:defRPr sz="1181" b="1"/>
            </a:lvl6pPr>
            <a:lvl7pPr marL="2025030" indent="0">
              <a:buNone/>
              <a:defRPr sz="1181" b="1"/>
            </a:lvl7pPr>
            <a:lvl8pPr marL="2362535" indent="0">
              <a:buNone/>
              <a:defRPr sz="1181" b="1"/>
            </a:lvl8pPr>
            <a:lvl9pPr marL="2700040" indent="0">
              <a:buNone/>
              <a:defRPr sz="118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1972747"/>
            <a:ext cx="3807226" cy="29016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6" y="1323916"/>
            <a:ext cx="3825976" cy="648831"/>
          </a:xfrm>
        </p:spPr>
        <p:txBody>
          <a:bodyPr anchor="b"/>
          <a:lstStyle>
            <a:lvl1pPr marL="0" indent="0">
              <a:buNone/>
              <a:defRPr sz="1772" b="1"/>
            </a:lvl1pPr>
            <a:lvl2pPr marL="337505" indent="0">
              <a:buNone/>
              <a:defRPr sz="1476" b="1"/>
            </a:lvl2pPr>
            <a:lvl3pPr marL="675010" indent="0">
              <a:buNone/>
              <a:defRPr sz="1329" b="1"/>
            </a:lvl3pPr>
            <a:lvl4pPr marL="1012515" indent="0">
              <a:buNone/>
              <a:defRPr sz="1181" b="1"/>
            </a:lvl4pPr>
            <a:lvl5pPr marL="1350020" indent="0">
              <a:buNone/>
              <a:defRPr sz="1181" b="1"/>
            </a:lvl5pPr>
            <a:lvl6pPr marL="1687525" indent="0">
              <a:buNone/>
              <a:defRPr sz="1181" b="1"/>
            </a:lvl6pPr>
            <a:lvl7pPr marL="2025030" indent="0">
              <a:buNone/>
              <a:defRPr sz="1181" b="1"/>
            </a:lvl7pPr>
            <a:lvl8pPr marL="2362535" indent="0">
              <a:buNone/>
              <a:defRPr sz="1181" b="1"/>
            </a:lvl8pPr>
            <a:lvl9pPr marL="2700040" indent="0">
              <a:buNone/>
              <a:defRPr sz="118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6" y="1972747"/>
            <a:ext cx="3825976" cy="29016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44B9-13F3-F642-908A-4972833A2ED9}" type="datetimeFigureOut">
              <a:rPr lang="fr-FR" smtClean="0"/>
              <a:t>17/06/2016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D46D3-2F9D-4944-B1A8-A4BD57F612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51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44B9-13F3-F642-908A-4972833A2ED9}" type="datetimeFigureOut">
              <a:rPr lang="fr-FR" smtClean="0"/>
              <a:t>17/06/2016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D46D3-2F9D-4944-B1A8-A4BD57F612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454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44B9-13F3-F642-908A-4972833A2ED9}" type="datetimeFigureOut">
              <a:rPr lang="fr-FR" smtClean="0"/>
              <a:t>17/06/2016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D46D3-2F9D-4944-B1A8-A4BD57F612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6149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360045"/>
            <a:ext cx="2902585" cy="1260158"/>
          </a:xfrm>
        </p:spPr>
        <p:txBody>
          <a:bodyPr anchor="b"/>
          <a:lstStyle>
            <a:lvl1pPr>
              <a:defRPr sz="236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777597"/>
            <a:ext cx="4556016" cy="3837980"/>
          </a:xfrm>
        </p:spPr>
        <p:txBody>
          <a:bodyPr/>
          <a:lstStyle>
            <a:lvl1pPr>
              <a:defRPr sz="2362"/>
            </a:lvl1pPr>
            <a:lvl2pPr>
              <a:defRPr sz="2067"/>
            </a:lvl2pPr>
            <a:lvl3pPr>
              <a:defRPr sz="1772"/>
            </a:lvl3pPr>
            <a:lvl4pPr>
              <a:defRPr sz="1476"/>
            </a:lvl4pPr>
            <a:lvl5pPr>
              <a:defRPr sz="1476"/>
            </a:lvl5pPr>
            <a:lvl6pPr>
              <a:defRPr sz="1476"/>
            </a:lvl6pPr>
            <a:lvl7pPr>
              <a:defRPr sz="1476"/>
            </a:lvl7pPr>
            <a:lvl8pPr>
              <a:defRPr sz="1476"/>
            </a:lvl8pPr>
            <a:lvl9pPr>
              <a:defRPr sz="147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620202"/>
            <a:ext cx="2902585" cy="3001626"/>
          </a:xfrm>
        </p:spPr>
        <p:txBody>
          <a:bodyPr/>
          <a:lstStyle>
            <a:lvl1pPr marL="0" indent="0">
              <a:buNone/>
              <a:defRPr sz="1181"/>
            </a:lvl1pPr>
            <a:lvl2pPr marL="337505" indent="0">
              <a:buNone/>
              <a:defRPr sz="1033"/>
            </a:lvl2pPr>
            <a:lvl3pPr marL="675010" indent="0">
              <a:buNone/>
              <a:defRPr sz="886"/>
            </a:lvl3pPr>
            <a:lvl4pPr marL="1012515" indent="0">
              <a:buNone/>
              <a:defRPr sz="738"/>
            </a:lvl4pPr>
            <a:lvl5pPr marL="1350020" indent="0">
              <a:buNone/>
              <a:defRPr sz="738"/>
            </a:lvl5pPr>
            <a:lvl6pPr marL="1687525" indent="0">
              <a:buNone/>
              <a:defRPr sz="738"/>
            </a:lvl6pPr>
            <a:lvl7pPr marL="2025030" indent="0">
              <a:buNone/>
              <a:defRPr sz="738"/>
            </a:lvl7pPr>
            <a:lvl8pPr marL="2362535" indent="0">
              <a:buNone/>
              <a:defRPr sz="738"/>
            </a:lvl8pPr>
            <a:lvl9pPr marL="2700040" indent="0">
              <a:buNone/>
              <a:defRPr sz="7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44B9-13F3-F642-908A-4972833A2ED9}" type="datetimeFigureOut">
              <a:rPr lang="fr-FR" smtClean="0"/>
              <a:t>17/06/2016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D46D3-2F9D-4944-B1A8-A4BD57F612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08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360045"/>
            <a:ext cx="2902585" cy="1260158"/>
          </a:xfrm>
        </p:spPr>
        <p:txBody>
          <a:bodyPr anchor="b"/>
          <a:lstStyle>
            <a:lvl1pPr>
              <a:defRPr sz="236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777597"/>
            <a:ext cx="4556016" cy="3837980"/>
          </a:xfrm>
        </p:spPr>
        <p:txBody>
          <a:bodyPr anchor="t"/>
          <a:lstStyle>
            <a:lvl1pPr marL="0" indent="0">
              <a:buNone/>
              <a:defRPr sz="2362"/>
            </a:lvl1pPr>
            <a:lvl2pPr marL="337505" indent="0">
              <a:buNone/>
              <a:defRPr sz="2067"/>
            </a:lvl2pPr>
            <a:lvl3pPr marL="675010" indent="0">
              <a:buNone/>
              <a:defRPr sz="1772"/>
            </a:lvl3pPr>
            <a:lvl4pPr marL="1012515" indent="0">
              <a:buNone/>
              <a:defRPr sz="1476"/>
            </a:lvl4pPr>
            <a:lvl5pPr marL="1350020" indent="0">
              <a:buNone/>
              <a:defRPr sz="1476"/>
            </a:lvl5pPr>
            <a:lvl6pPr marL="1687525" indent="0">
              <a:buNone/>
              <a:defRPr sz="1476"/>
            </a:lvl6pPr>
            <a:lvl7pPr marL="2025030" indent="0">
              <a:buNone/>
              <a:defRPr sz="1476"/>
            </a:lvl7pPr>
            <a:lvl8pPr marL="2362535" indent="0">
              <a:buNone/>
              <a:defRPr sz="1476"/>
            </a:lvl8pPr>
            <a:lvl9pPr marL="2700040" indent="0">
              <a:buNone/>
              <a:defRPr sz="1476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620202"/>
            <a:ext cx="2902585" cy="3001626"/>
          </a:xfrm>
        </p:spPr>
        <p:txBody>
          <a:bodyPr/>
          <a:lstStyle>
            <a:lvl1pPr marL="0" indent="0">
              <a:buNone/>
              <a:defRPr sz="1181"/>
            </a:lvl1pPr>
            <a:lvl2pPr marL="337505" indent="0">
              <a:buNone/>
              <a:defRPr sz="1033"/>
            </a:lvl2pPr>
            <a:lvl3pPr marL="675010" indent="0">
              <a:buNone/>
              <a:defRPr sz="886"/>
            </a:lvl3pPr>
            <a:lvl4pPr marL="1012515" indent="0">
              <a:buNone/>
              <a:defRPr sz="738"/>
            </a:lvl4pPr>
            <a:lvl5pPr marL="1350020" indent="0">
              <a:buNone/>
              <a:defRPr sz="738"/>
            </a:lvl5pPr>
            <a:lvl6pPr marL="1687525" indent="0">
              <a:buNone/>
              <a:defRPr sz="738"/>
            </a:lvl6pPr>
            <a:lvl7pPr marL="2025030" indent="0">
              <a:buNone/>
              <a:defRPr sz="738"/>
            </a:lvl7pPr>
            <a:lvl8pPr marL="2362535" indent="0">
              <a:buNone/>
              <a:defRPr sz="738"/>
            </a:lvl8pPr>
            <a:lvl9pPr marL="2700040" indent="0">
              <a:buNone/>
              <a:defRPr sz="7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44B9-13F3-F642-908A-4972833A2ED9}" type="datetimeFigureOut">
              <a:rPr lang="fr-FR" smtClean="0"/>
              <a:t>17/06/2016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D46D3-2F9D-4944-B1A8-A4BD57F612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49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8" y="287536"/>
            <a:ext cx="7762102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8" y="1437680"/>
            <a:ext cx="7762102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8" y="5005626"/>
            <a:ext cx="2024896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B44B9-13F3-F642-908A-4972833A2ED9}" type="datetimeFigureOut">
              <a:rPr lang="fr-FR" smtClean="0"/>
              <a:t>17/06/2016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7" y="5005626"/>
            <a:ext cx="3037344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5005626"/>
            <a:ext cx="2024896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D46D3-2F9D-4944-B1A8-A4BD57F612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67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75010" rtl="0" eaLnBrk="1" latinLnBrk="0" hangingPunct="1">
        <a:lnSpc>
          <a:spcPct val="90000"/>
        </a:lnSpc>
        <a:spcBef>
          <a:spcPct val="0"/>
        </a:spcBef>
        <a:buNone/>
        <a:defRPr sz="32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753" indent="-168753" algn="l" defTabSz="67501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067" kern="1200">
          <a:solidFill>
            <a:schemeClr val="tx1"/>
          </a:solidFill>
          <a:latin typeface="+mn-lt"/>
          <a:ea typeface="+mn-ea"/>
          <a:cs typeface="+mn-cs"/>
        </a:defRPr>
      </a:lvl1pPr>
      <a:lvl2pPr marL="506258" indent="-168753" algn="l" defTabSz="67501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843763" indent="-168753" algn="l" defTabSz="67501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+mn-lt"/>
          <a:ea typeface="+mn-ea"/>
          <a:cs typeface="+mn-cs"/>
        </a:defRPr>
      </a:lvl3pPr>
      <a:lvl4pPr marL="1181268" indent="-168753" algn="l" defTabSz="67501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4pPr>
      <a:lvl5pPr marL="1518773" indent="-168753" algn="l" defTabSz="67501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5pPr>
      <a:lvl6pPr marL="1856278" indent="-168753" algn="l" defTabSz="67501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6pPr>
      <a:lvl7pPr marL="2193783" indent="-168753" algn="l" defTabSz="67501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7pPr>
      <a:lvl8pPr marL="2531288" indent="-168753" algn="l" defTabSz="67501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8pPr>
      <a:lvl9pPr marL="2868793" indent="-168753" algn="l" defTabSz="67501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5010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1pPr>
      <a:lvl2pPr marL="337505" algn="l" defTabSz="675010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2pPr>
      <a:lvl3pPr marL="675010" algn="l" defTabSz="675010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3pPr>
      <a:lvl4pPr marL="1012515" algn="l" defTabSz="675010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4pPr>
      <a:lvl5pPr marL="1350020" algn="l" defTabSz="675010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5pPr>
      <a:lvl6pPr marL="1687525" algn="l" defTabSz="675010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6pPr>
      <a:lvl7pPr marL="2025030" algn="l" defTabSz="675010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7pPr>
      <a:lvl8pPr marL="2362535" algn="l" defTabSz="675010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8pPr>
      <a:lvl9pPr marL="2700040" algn="l" defTabSz="675010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93" y="258416"/>
            <a:ext cx="54006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82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8" cy="5400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0022" t="4119" r="10654" b="9100"/>
          <a:stretch/>
        </p:blipFill>
        <p:spPr>
          <a:xfrm>
            <a:off x="4240205" y="268356"/>
            <a:ext cx="3043061" cy="30115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2764" y="1312469"/>
            <a:ext cx="25004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>
                  <a:solidFill>
                    <a:schemeClr val="tx1"/>
                  </a:solidFill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Mastery</a:t>
            </a:r>
            <a:endParaRPr lang="en-US" sz="5400" b="0" cap="none" spc="0" dirty="0">
              <a:ln w="0">
                <a:solidFill>
                  <a:schemeClr val="tx1"/>
                </a:solidFill>
              </a:ln>
              <a:effectLst>
                <a:glow rad="101600">
                  <a:schemeClr val="bg1">
                    <a:alpha val="6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065104" y="573574"/>
            <a:ext cx="944218" cy="599243"/>
          </a:xfrm>
          <a:custGeom>
            <a:avLst/>
            <a:gdLst>
              <a:gd name="connsiteX0" fmla="*/ 367748 w 944218"/>
              <a:gd name="connsiteY0" fmla="*/ 82409 h 599243"/>
              <a:gd name="connsiteX1" fmla="*/ 188844 w 944218"/>
              <a:gd name="connsiteY1" fmla="*/ 92348 h 599243"/>
              <a:gd name="connsiteX2" fmla="*/ 149087 w 944218"/>
              <a:gd name="connsiteY2" fmla="*/ 102287 h 599243"/>
              <a:gd name="connsiteX3" fmla="*/ 89453 w 944218"/>
              <a:gd name="connsiteY3" fmla="*/ 142043 h 599243"/>
              <a:gd name="connsiteX4" fmla="*/ 29818 w 944218"/>
              <a:gd name="connsiteY4" fmla="*/ 241435 h 599243"/>
              <a:gd name="connsiteX5" fmla="*/ 0 w 944218"/>
              <a:gd name="connsiteY5" fmla="*/ 340826 h 599243"/>
              <a:gd name="connsiteX6" fmla="*/ 9939 w 944218"/>
              <a:gd name="connsiteY6" fmla="*/ 479974 h 599243"/>
              <a:gd name="connsiteX7" fmla="*/ 29818 w 944218"/>
              <a:gd name="connsiteY7" fmla="*/ 499852 h 599243"/>
              <a:gd name="connsiteX8" fmla="*/ 69574 w 944218"/>
              <a:gd name="connsiteY8" fmla="*/ 549548 h 599243"/>
              <a:gd name="connsiteX9" fmla="*/ 99392 w 944218"/>
              <a:gd name="connsiteY9" fmla="*/ 559487 h 599243"/>
              <a:gd name="connsiteX10" fmla="*/ 129209 w 944218"/>
              <a:gd name="connsiteY10" fmla="*/ 579365 h 599243"/>
              <a:gd name="connsiteX11" fmla="*/ 208722 w 944218"/>
              <a:gd name="connsiteY11" fmla="*/ 599243 h 599243"/>
              <a:gd name="connsiteX12" fmla="*/ 695739 w 944218"/>
              <a:gd name="connsiteY12" fmla="*/ 589304 h 599243"/>
              <a:gd name="connsiteX13" fmla="*/ 755374 w 944218"/>
              <a:gd name="connsiteY13" fmla="*/ 569426 h 599243"/>
              <a:gd name="connsiteX14" fmla="*/ 795131 w 944218"/>
              <a:gd name="connsiteY14" fmla="*/ 559487 h 599243"/>
              <a:gd name="connsiteX15" fmla="*/ 854766 w 944218"/>
              <a:gd name="connsiteY15" fmla="*/ 519730 h 599243"/>
              <a:gd name="connsiteX16" fmla="*/ 884583 w 944218"/>
              <a:gd name="connsiteY16" fmla="*/ 499852 h 599243"/>
              <a:gd name="connsiteX17" fmla="*/ 904461 w 944218"/>
              <a:gd name="connsiteY17" fmla="*/ 470035 h 599243"/>
              <a:gd name="connsiteX18" fmla="*/ 944218 w 944218"/>
              <a:gd name="connsiteY18" fmla="*/ 390522 h 599243"/>
              <a:gd name="connsiteX19" fmla="*/ 934279 w 944218"/>
              <a:gd name="connsiteY19" fmla="*/ 221556 h 599243"/>
              <a:gd name="connsiteX20" fmla="*/ 884583 w 944218"/>
              <a:gd name="connsiteY20" fmla="*/ 161922 h 599243"/>
              <a:gd name="connsiteX21" fmla="*/ 824948 w 944218"/>
              <a:gd name="connsiteY21" fmla="*/ 122165 h 599243"/>
              <a:gd name="connsiteX22" fmla="*/ 735496 w 944218"/>
              <a:gd name="connsiteY22" fmla="*/ 62530 h 599243"/>
              <a:gd name="connsiteX23" fmla="*/ 626166 w 944218"/>
              <a:gd name="connsiteY23" fmla="*/ 22774 h 599243"/>
              <a:gd name="connsiteX24" fmla="*/ 546653 w 944218"/>
              <a:gd name="connsiteY24" fmla="*/ 2896 h 599243"/>
              <a:gd name="connsiteX25" fmla="*/ 139148 w 944218"/>
              <a:gd name="connsiteY25" fmla="*/ 22774 h 599243"/>
              <a:gd name="connsiteX26" fmla="*/ 109331 w 944218"/>
              <a:gd name="connsiteY26" fmla="*/ 32713 h 599243"/>
              <a:gd name="connsiteX27" fmla="*/ 89453 w 944218"/>
              <a:gd name="connsiteY27" fmla="*/ 42652 h 599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44218" h="599243">
                <a:moveTo>
                  <a:pt x="367748" y="82409"/>
                </a:moveTo>
                <a:cubicBezTo>
                  <a:pt x="308113" y="85722"/>
                  <a:pt x="248325" y="86941"/>
                  <a:pt x="188844" y="92348"/>
                </a:cubicBezTo>
                <a:cubicBezTo>
                  <a:pt x="175240" y="93585"/>
                  <a:pt x="161305" y="96178"/>
                  <a:pt x="149087" y="102287"/>
                </a:cubicBezTo>
                <a:cubicBezTo>
                  <a:pt x="127719" y="112971"/>
                  <a:pt x="89453" y="142043"/>
                  <a:pt x="89453" y="142043"/>
                </a:cubicBezTo>
                <a:cubicBezTo>
                  <a:pt x="66113" y="177052"/>
                  <a:pt x="45101" y="203227"/>
                  <a:pt x="29818" y="241435"/>
                </a:cubicBezTo>
                <a:cubicBezTo>
                  <a:pt x="13683" y="281772"/>
                  <a:pt x="9764" y="301770"/>
                  <a:pt x="0" y="340826"/>
                </a:cubicBezTo>
                <a:cubicBezTo>
                  <a:pt x="3313" y="387209"/>
                  <a:pt x="1369" y="434270"/>
                  <a:pt x="9939" y="479974"/>
                </a:cubicBezTo>
                <a:cubicBezTo>
                  <a:pt x="11666" y="489184"/>
                  <a:pt x="23964" y="492535"/>
                  <a:pt x="29818" y="499852"/>
                </a:cubicBezTo>
                <a:cubicBezTo>
                  <a:pt x="42318" y="515476"/>
                  <a:pt x="51115" y="538473"/>
                  <a:pt x="69574" y="549548"/>
                </a:cubicBezTo>
                <a:cubicBezTo>
                  <a:pt x="78558" y="554938"/>
                  <a:pt x="89453" y="556174"/>
                  <a:pt x="99392" y="559487"/>
                </a:cubicBezTo>
                <a:cubicBezTo>
                  <a:pt x="109331" y="566113"/>
                  <a:pt x="117983" y="575283"/>
                  <a:pt x="129209" y="579365"/>
                </a:cubicBezTo>
                <a:cubicBezTo>
                  <a:pt x="154884" y="588701"/>
                  <a:pt x="208722" y="599243"/>
                  <a:pt x="208722" y="599243"/>
                </a:cubicBezTo>
                <a:cubicBezTo>
                  <a:pt x="371061" y="595930"/>
                  <a:pt x="533607" y="598147"/>
                  <a:pt x="695739" y="589304"/>
                </a:cubicBezTo>
                <a:cubicBezTo>
                  <a:pt x="716661" y="588163"/>
                  <a:pt x="735046" y="574508"/>
                  <a:pt x="755374" y="569426"/>
                </a:cubicBezTo>
                <a:lnTo>
                  <a:pt x="795131" y="559487"/>
                </a:lnTo>
                <a:lnTo>
                  <a:pt x="854766" y="519730"/>
                </a:lnTo>
                <a:lnTo>
                  <a:pt x="884583" y="499852"/>
                </a:lnTo>
                <a:cubicBezTo>
                  <a:pt x="891209" y="489913"/>
                  <a:pt x="898741" y="480522"/>
                  <a:pt x="904461" y="470035"/>
                </a:cubicBezTo>
                <a:cubicBezTo>
                  <a:pt x="918651" y="444021"/>
                  <a:pt x="944218" y="390522"/>
                  <a:pt x="944218" y="390522"/>
                </a:cubicBezTo>
                <a:cubicBezTo>
                  <a:pt x="940905" y="334200"/>
                  <a:pt x="942648" y="277351"/>
                  <a:pt x="934279" y="221556"/>
                </a:cubicBezTo>
                <a:cubicBezTo>
                  <a:pt x="932112" y="207111"/>
                  <a:pt x="892830" y="168337"/>
                  <a:pt x="884583" y="161922"/>
                </a:cubicBezTo>
                <a:cubicBezTo>
                  <a:pt x="865725" y="147254"/>
                  <a:pt x="844061" y="136500"/>
                  <a:pt x="824948" y="122165"/>
                </a:cubicBezTo>
                <a:cubicBezTo>
                  <a:pt x="791656" y="97196"/>
                  <a:pt x="773834" y="81699"/>
                  <a:pt x="735496" y="62530"/>
                </a:cubicBezTo>
                <a:cubicBezTo>
                  <a:pt x="715738" y="52651"/>
                  <a:pt x="644718" y="27412"/>
                  <a:pt x="626166" y="22774"/>
                </a:cubicBezTo>
                <a:lnTo>
                  <a:pt x="546653" y="2896"/>
                </a:lnTo>
                <a:cubicBezTo>
                  <a:pt x="361980" y="7887"/>
                  <a:pt x="275956" y="-16314"/>
                  <a:pt x="139148" y="22774"/>
                </a:cubicBezTo>
                <a:cubicBezTo>
                  <a:pt x="129074" y="25652"/>
                  <a:pt x="119058" y="28822"/>
                  <a:pt x="109331" y="32713"/>
                </a:cubicBezTo>
                <a:cubicBezTo>
                  <a:pt x="102453" y="35464"/>
                  <a:pt x="96079" y="39339"/>
                  <a:pt x="89453" y="42652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075043" y="1759226"/>
            <a:ext cx="815009" cy="546652"/>
          </a:xfrm>
          <a:custGeom>
            <a:avLst/>
            <a:gdLst>
              <a:gd name="connsiteX0" fmla="*/ 427383 w 815009"/>
              <a:gd name="connsiteY0" fmla="*/ 29817 h 546652"/>
              <a:gd name="connsiteX1" fmla="*/ 377687 w 815009"/>
              <a:gd name="connsiteY1" fmla="*/ 39757 h 546652"/>
              <a:gd name="connsiteX2" fmla="*/ 159027 w 815009"/>
              <a:gd name="connsiteY2" fmla="*/ 69574 h 546652"/>
              <a:gd name="connsiteX3" fmla="*/ 139148 w 815009"/>
              <a:gd name="connsiteY3" fmla="*/ 89452 h 546652"/>
              <a:gd name="connsiteX4" fmla="*/ 99392 w 815009"/>
              <a:gd name="connsiteY4" fmla="*/ 149087 h 546652"/>
              <a:gd name="connsiteX5" fmla="*/ 89453 w 815009"/>
              <a:gd name="connsiteY5" fmla="*/ 188844 h 546652"/>
              <a:gd name="connsiteX6" fmla="*/ 99392 w 815009"/>
              <a:gd name="connsiteY6" fmla="*/ 437322 h 546652"/>
              <a:gd name="connsiteX7" fmla="*/ 168966 w 815009"/>
              <a:gd name="connsiteY7" fmla="*/ 487017 h 546652"/>
              <a:gd name="connsiteX8" fmla="*/ 198783 w 815009"/>
              <a:gd name="connsiteY8" fmla="*/ 506896 h 546652"/>
              <a:gd name="connsiteX9" fmla="*/ 238540 w 815009"/>
              <a:gd name="connsiteY9" fmla="*/ 516835 h 546652"/>
              <a:gd name="connsiteX10" fmla="*/ 268357 w 815009"/>
              <a:gd name="connsiteY10" fmla="*/ 526774 h 546652"/>
              <a:gd name="connsiteX11" fmla="*/ 347870 w 815009"/>
              <a:gd name="connsiteY11" fmla="*/ 546652 h 546652"/>
              <a:gd name="connsiteX12" fmla="*/ 675861 w 815009"/>
              <a:gd name="connsiteY12" fmla="*/ 536713 h 546652"/>
              <a:gd name="connsiteX13" fmla="*/ 725557 w 815009"/>
              <a:gd name="connsiteY13" fmla="*/ 526774 h 546652"/>
              <a:gd name="connsiteX14" fmla="*/ 765314 w 815009"/>
              <a:gd name="connsiteY14" fmla="*/ 496957 h 546652"/>
              <a:gd name="connsiteX15" fmla="*/ 805070 w 815009"/>
              <a:gd name="connsiteY15" fmla="*/ 447261 h 546652"/>
              <a:gd name="connsiteX16" fmla="*/ 815009 w 815009"/>
              <a:gd name="connsiteY16" fmla="*/ 417444 h 546652"/>
              <a:gd name="connsiteX17" fmla="*/ 795131 w 815009"/>
              <a:gd name="connsiteY17" fmla="*/ 268357 h 546652"/>
              <a:gd name="connsiteX18" fmla="*/ 705679 w 815009"/>
              <a:gd name="connsiteY18" fmla="*/ 168965 h 546652"/>
              <a:gd name="connsiteX19" fmla="*/ 626166 w 815009"/>
              <a:gd name="connsiteY19" fmla="*/ 129209 h 546652"/>
              <a:gd name="connsiteX20" fmla="*/ 576470 w 815009"/>
              <a:gd name="connsiteY20" fmla="*/ 109331 h 546652"/>
              <a:gd name="connsiteX21" fmla="*/ 546653 w 815009"/>
              <a:gd name="connsiteY21" fmla="*/ 99391 h 546652"/>
              <a:gd name="connsiteX22" fmla="*/ 516835 w 815009"/>
              <a:gd name="connsiteY22" fmla="*/ 79513 h 546652"/>
              <a:gd name="connsiteX23" fmla="*/ 437322 w 815009"/>
              <a:gd name="connsiteY23" fmla="*/ 59635 h 546652"/>
              <a:gd name="connsiteX24" fmla="*/ 397566 w 815009"/>
              <a:gd name="connsiteY24" fmla="*/ 49696 h 546652"/>
              <a:gd name="connsiteX25" fmla="*/ 327992 w 815009"/>
              <a:gd name="connsiteY25" fmla="*/ 19878 h 546652"/>
              <a:gd name="connsiteX26" fmla="*/ 248479 w 815009"/>
              <a:gd name="connsiteY26" fmla="*/ 0 h 546652"/>
              <a:gd name="connsiteX27" fmla="*/ 29818 w 815009"/>
              <a:gd name="connsiteY27" fmla="*/ 9939 h 546652"/>
              <a:gd name="connsiteX28" fmla="*/ 0 w 815009"/>
              <a:gd name="connsiteY28" fmla="*/ 19878 h 54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15009" h="546652">
                <a:moveTo>
                  <a:pt x="427383" y="29817"/>
                </a:moveTo>
                <a:cubicBezTo>
                  <a:pt x="410818" y="33130"/>
                  <a:pt x="394398" y="37281"/>
                  <a:pt x="377687" y="39757"/>
                </a:cubicBezTo>
                <a:cubicBezTo>
                  <a:pt x="304920" y="50537"/>
                  <a:pt x="231042" y="54571"/>
                  <a:pt x="159027" y="69574"/>
                </a:cubicBezTo>
                <a:cubicBezTo>
                  <a:pt x="149853" y="71485"/>
                  <a:pt x="144771" y="81955"/>
                  <a:pt x="139148" y="89452"/>
                </a:cubicBezTo>
                <a:cubicBezTo>
                  <a:pt x="124814" y="108564"/>
                  <a:pt x="99392" y="149087"/>
                  <a:pt x="99392" y="149087"/>
                </a:cubicBezTo>
                <a:cubicBezTo>
                  <a:pt x="96079" y="162339"/>
                  <a:pt x="89453" y="175184"/>
                  <a:pt x="89453" y="188844"/>
                </a:cubicBezTo>
                <a:cubicBezTo>
                  <a:pt x="89453" y="271736"/>
                  <a:pt x="87669" y="355263"/>
                  <a:pt x="99392" y="437322"/>
                </a:cubicBezTo>
                <a:cubicBezTo>
                  <a:pt x="102630" y="459988"/>
                  <a:pt x="155698" y="479435"/>
                  <a:pt x="168966" y="487017"/>
                </a:cubicBezTo>
                <a:cubicBezTo>
                  <a:pt x="179337" y="492944"/>
                  <a:pt x="187803" y="502190"/>
                  <a:pt x="198783" y="506896"/>
                </a:cubicBezTo>
                <a:cubicBezTo>
                  <a:pt x="211339" y="512277"/>
                  <a:pt x="225405" y="513082"/>
                  <a:pt x="238540" y="516835"/>
                </a:cubicBezTo>
                <a:cubicBezTo>
                  <a:pt x="248614" y="519713"/>
                  <a:pt x="258193" y="524233"/>
                  <a:pt x="268357" y="526774"/>
                </a:cubicBezTo>
                <a:lnTo>
                  <a:pt x="347870" y="546652"/>
                </a:lnTo>
                <a:cubicBezTo>
                  <a:pt x="457200" y="543339"/>
                  <a:pt x="566632" y="542462"/>
                  <a:pt x="675861" y="536713"/>
                </a:cubicBezTo>
                <a:cubicBezTo>
                  <a:pt x="692731" y="535825"/>
                  <a:pt x="710120" y="533635"/>
                  <a:pt x="725557" y="526774"/>
                </a:cubicBezTo>
                <a:cubicBezTo>
                  <a:pt x="740695" y="520046"/>
                  <a:pt x="752588" y="507562"/>
                  <a:pt x="765314" y="496957"/>
                </a:cubicBezTo>
                <a:cubicBezTo>
                  <a:pt x="781160" y="483752"/>
                  <a:pt x="795900" y="465600"/>
                  <a:pt x="805070" y="447261"/>
                </a:cubicBezTo>
                <a:cubicBezTo>
                  <a:pt x="809755" y="437890"/>
                  <a:pt x="811696" y="427383"/>
                  <a:pt x="815009" y="417444"/>
                </a:cubicBezTo>
                <a:cubicBezTo>
                  <a:pt x="808383" y="367748"/>
                  <a:pt x="807890" y="316842"/>
                  <a:pt x="795131" y="268357"/>
                </a:cubicBezTo>
                <a:cubicBezTo>
                  <a:pt x="789573" y="247236"/>
                  <a:pt x="707234" y="170520"/>
                  <a:pt x="705679" y="168965"/>
                </a:cubicBezTo>
                <a:cubicBezTo>
                  <a:pt x="669526" y="132813"/>
                  <a:pt x="697948" y="155311"/>
                  <a:pt x="626166" y="129209"/>
                </a:cubicBezTo>
                <a:cubicBezTo>
                  <a:pt x="609399" y="123112"/>
                  <a:pt x="593175" y="115596"/>
                  <a:pt x="576470" y="109331"/>
                </a:cubicBezTo>
                <a:cubicBezTo>
                  <a:pt x="566660" y="105652"/>
                  <a:pt x="556024" y="104076"/>
                  <a:pt x="546653" y="99391"/>
                </a:cubicBezTo>
                <a:cubicBezTo>
                  <a:pt x="535969" y="94049"/>
                  <a:pt x="527519" y="84855"/>
                  <a:pt x="516835" y="79513"/>
                </a:cubicBezTo>
                <a:cubicBezTo>
                  <a:pt x="495521" y="68856"/>
                  <a:pt x="457737" y="64172"/>
                  <a:pt x="437322" y="59635"/>
                </a:cubicBezTo>
                <a:cubicBezTo>
                  <a:pt x="423987" y="56672"/>
                  <a:pt x="410818" y="53009"/>
                  <a:pt x="397566" y="49696"/>
                </a:cubicBezTo>
                <a:cubicBezTo>
                  <a:pt x="364984" y="33405"/>
                  <a:pt x="360166" y="28653"/>
                  <a:pt x="327992" y="19878"/>
                </a:cubicBezTo>
                <a:cubicBezTo>
                  <a:pt x="301635" y="12690"/>
                  <a:pt x="248479" y="0"/>
                  <a:pt x="248479" y="0"/>
                </a:cubicBezTo>
                <a:cubicBezTo>
                  <a:pt x="175592" y="3313"/>
                  <a:pt x="102548" y="4121"/>
                  <a:pt x="29818" y="9939"/>
                </a:cubicBezTo>
                <a:cubicBezTo>
                  <a:pt x="19374" y="10774"/>
                  <a:pt x="0" y="19878"/>
                  <a:pt x="0" y="19878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811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8" cy="5400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38334" y="161394"/>
            <a:ext cx="3922869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 smtClean="0">
                <a:ln w="0"/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Healing</a:t>
            </a:r>
          </a:p>
          <a:p>
            <a:pPr algn="ctr"/>
            <a:r>
              <a:rPr lang="en-US" sz="4800" dirty="0" smtClean="0">
                <a:ln w="0"/>
                <a:effectLst>
                  <a:glow rad="101600">
                    <a:schemeClr val="bg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Trading</a:t>
            </a:r>
          </a:p>
          <a:p>
            <a:pPr algn="ctr"/>
            <a:r>
              <a:rPr lang="en-US" sz="4800" b="0" cap="none" spc="0" dirty="0" smtClean="0">
                <a:ln w="0"/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Villages</a:t>
            </a:r>
          </a:p>
          <a:p>
            <a:pPr algn="ctr"/>
            <a:r>
              <a:rPr lang="en-US" sz="4800" dirty="0" err="1" smtClean="0">
                <a:ln w="0"/>
                <a:effectLst>
                  <a:glow rad="101600">
                    <a:schemeClr val="bg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Buying&amp;Selling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1526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8" cy="54006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26714" y="459568"/>
            <a:ext cx="33461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ATTACKING</a:t>
            </a:r>
            <a:endParaRPr lang="en-US" sz="5400" b="0" cap="none" spc="0" dirty="0">
              <a:ln w="0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8459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8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8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3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8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03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8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37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8999538" cy="5400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ounded Rectangle 2"/>
          <p:cNvSpPr/>
          <p:nvPr/>
        </p:nvSpPr>
        <p:spPr>
          <a:xfrm>
            <a:off x="454543" y="369611"/>
            <a:ext cx="8090452" cy="46614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534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" y="240030"/>
            <a:ext cx="7000875" cy="28703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5" t="61976" r="70505" b="22266"/>
          <a:stretch/>
        </p:blipFill>
        <p:spPr>
          <a:xfrm>
            <a:off x="439262" y="3815477"/>
            <a:ext cx="440055" cy="460058"/>
          </a:xfrm>
          <a:prstGeom prst="roundRect">
            <a:avLst>
              <a:gd name="adj" fmla="val 13636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9" t="61673" r="76857" b="21951"/>
          <a:stretch/>
        </p:blipFill>
        <p:spPr>
          <a:xfrm>
            <a:off x="1674416" y="3785473"/>
            <a:ext cx="470059" cy="470059"/>
          </a:xfrm>
          <a:prstGeom prst="roundRect">
            <a:avLst>
              <a:gd name="adj" fmla="val 18795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5" t="45296" r="73571" b="37631"/>
          <a:stretch/>
        </p:blipFill>
        <p:spPr>
          <a:xfrm>
            <a:off x="2939575" y="3800475"/>
            <a:ext cx="470059" cy="490061"/>
          </a:xfrm>
          <a:prstGeom prst="roundRect">
            <a:avLst>
              <a:gd name="adj" fmla="val 20922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380" y="380047"/>
            <a:ext cx="7000875" cy="28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73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8" cy="5400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5" t="61976" r="70505" b="22266"/>
          <a:stretch/>
        </p:blipFill>
        <p:spPr>
          <a:xfrm>
            <a:off x="2024645" y="1917257"/>
            <a:ext cx="440055" cy="460058"/>
          </a:xfrm>
          <a:prstGeom prst="roundRect">
            <a:avLst>
              <a:gd name="adj" fmla="val 13636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9" t="61673" r="77301" b="21951"/>
          <a:stretch/>
        </p:blipFill>
        <p:spPr>
          <a:xfrm>
            <a:off x="1430135" y="1941028"/>
            <a:ext cx="438985" cy="470059"/>
          </a:xfrm>
          <a:prstGeom prst="roundRect">
            <a:avLst>
              <a:gd name="adj" fmla="val 18795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5" t="45296" r="73571" b="37631"/>
          <a:stretch/>
        </p:blipFill>
        <p:spPr>
          <a:xfrm>
            <a:off x="1705761" y="1347342"/>
            <a:ext cx="470059" cy="490061"/>
          </a:xfrm>
          <a:prstGeom prst="roundRect">
            <a:avLst>
              <a:gd name="adj" fmla="val 20922"/>
            </a:avLst>
          </a:prstGeom>
        </p:spPr>
      </p:pic>
      <p:sp>
        <p:nvSpPr>
          <p:cNvPr id="6" name="TextBox 5"/>
          <p:cNvSpPr txBox="1"/>
          <p:nvPr/>
        </p:nvSpPr>
        <p:spPr>
          <a:xfrm>
            <a:off x="3682643" y="2194489"/>
            <a:ext cx="196794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n>
                  <a:solidFill>
                    <a:schemeClr val="bg1"/>
                  </a:solidFill>
                </a:ln>
                <a:solidFill>
                  <a:schemeClr val="tx2"/>
                </a:solidFill>
                <a:latin typeface="Apple Chancery" charset="0"/>
                <a:ea typeface="Apple Chancery" charset="0"/>
                <a:cs typeface="Apple Chancery" charset="0"/>
              </a:rPr>
              <a:t>Select</a:t>
            </a:r>
            <a:endParaRPr lang="fr-FR" dirty="0">
              <a:ln>
                <a:solidFill>
                  <a:schemeClr val="bg1"/>
                </a:solidFill>
              </a:ln>
              <a:solidFill>
                <a:schemeClr val="tx2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643" y="1680437"/>
            <a:ext cx="187849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Cancel</a:t>
            </a:r>
            <a:endParaRPr lang="fr-FR" dirty="0">
              <a:ln>
                <a:solidFill>
                  <a:schemeClr val="bg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82643" y="1224591"/>
            <a:ext cx="203752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Information</a:t>
            </a:r>
            <a:endParaRPr lang="fr-FR" dirty="0">
              <a:ln>
                <a:solidFill>
                  <a:schemeClr val="bg1"/>
                </a:solidFill>
              </a:ln>
              <a:solidFill>
                <a:schemeClr val="tx2"/>
              </a:solidFill>
            </a:endParaRPr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1712112" y="2351455"/>
            <a:ext cx="1736769" cy="189372"/>
          </a:xfrm>
          <a:prstGeom prst="bentConnector3">
            <a:avLst>
              <a:gd name="adj1" fmla="val 72891"/>
            </a:avLst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flipV="1">
            <a:off x="2504455" y="1890955"/>
            <a:ext cx="944426" cy="218859"/>
          </a:xfrm>
          <a:prstGeom prst="bentConnector3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flipV="1">
            <a:off x="2318904" y="1369137"/>
            <a:ext cx="1209487" cy="204891"/>
          </a:xfrm>
          <a:prstGeom prst="bentConnector3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220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8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89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8" cy="5400675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651188" y="1964840"/>
            <a:ext cx="824948" cy="14709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own Arrow 3"/>
          <p:cNvSpPr/>
          <p:nvPr/>
        </p:nvSpPr>
        <p:spPr>
          <a:xfrm>
            <a:off x="5837585" y="1964840"/>
            <a:ext cx="824948" cy="14709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Down Arrow 4"/>
          <p:cNvSpPr/>
          <p:nvPr/>
        </p:nvSpPr>
        <p:spPr>
          <a:xfrm>
            <a:off x="7719049" y="1964841"/>
            <a:ext cx="824948" cy="14709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939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8" cy="54006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20364" y="539080"/>
            <a:ext cx="33588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>
                  <a:solidFill>
                    <a:schemeClr val="tx1"/>
                  </a:solidFill>
                </a:ln>
                <a:solidFill>
                  <a:schemeClr val="accent6"/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TERRAIN</a:t>
            </a:r>
            <a:endParaRPr lang="en-US" sz="5400" b="0" cap="none" spc="0" dirty="0">
              <a:ln w="0">
                <a:solidFill>
                  <a:schemeClr val="tx1"/>
                </a:solidFill>
              </a:ln>
              <a:solidFill>
                <a:schemeClr val="accent6"/>
              </a:solidFill>
              <a:effectLst>
                <a:glow rad="63500">
                  <a:schemeClr val="bg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4075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8" cy="54006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53887" y="867072"/>
            <a:ext cx="26917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0">
                  <a:solidFill>
                    <a:schemeClr val="tx1"/>
                  </a:solidFill>
                </a:ln>
                <a:solidFill>
                  <a:schemeClr val="accent6"/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END</a:t>
            </a:r>
            <a:endParaRPr lang="en-US" sz="5400" b="1" cap="none" spc="0" dirty="0">
              <a:ln w="0">
                <a:solidFill>
                  <a:schemeClr val="tx1"/>
                </a:solidFill>
              </a:ln>
              <a:solidFill>
                <a:schemeClr val="accent6"/>
              </a:solidFill>
              <a:effectLst>
                <a:glow rad="63500">
                  <a:schemeClr val="bg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680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8" cy="5400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9648" t="4903" r="11427" b="35998"/>
          <a:stretch/>
        </p:blipFill>
        <p:spPr>
          <a:xfrm>
            <a:off x="4084983" y="238538"/>
            <a:ext cx="4403035" cy="29916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8256" y="350237"/>
            <a:ext cx="2815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>
                  <a:solidFill>
                    <a:schemeClr val="tx1"/>
                  </a:solidFill>
                </a:ln>
                <a:solidFill>
                  <a:schemeClr val="accent6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Weapons</a:t>
            </a:r>
            <a:endParaRPr lang="en-US" sz="5400" b="0" cap="none" spc="0" dirty="0">
              <a:ln w="0">
                <a:solidFill>
                  <a:schemeClr val="tx1"/>
                </a:solidFill>
              </a:ln>
              <a:solidFill>
                <a:schemeClr val="accent6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4886" y="1254472"/>
            <a:ext cx="176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err="1" smtClean="0">
                <a:ln>
                  <a:solidFill>
                    <a:schemeClr val="tx1"/>
                  </a:solidFill>
                </a:ln>
                <a:solidFill>
                  <a:schemeClr val="accent6"/>
                </a:solidFill>
              </a:rPr>
              <a:t>Magic</a:t>
            </a:r>
            <a:endParaRPr lang="fr-FR" sz="1800" b="1" dirty="0">
              <a:ln>
                <a:solidFill>
                  <a:schemeClr val="tx1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4886" y="1643411"/>
            <a:ext cx="176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smtClean="0">
                <a:ln>
                  <a:solidFill>
                    <a:schemeClr val="tx1"/>
                  </a:solidFill>
                </a:ln>
                <a:solidFill>
                  <a:schemeClr val="accent6"/>
                </a:solidFill>
              </a:rPr>
              <a:t>Physical</a:t>
            </a:r>
            <a:endParaRPr lang="fr-FR" sz="1800" b="1" dirty="0">
              <a:ln>
                <a:solidFill>
                  <a:schemeClr val="tx1"/>
                </a:solidFill>
              </a:ln>
              <a:solidFill>
                <a:schemeClr val="accent6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816205" y="1033670"/>
            <a:ext cx="2089873" cy="424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816205" y="1384024"/>
            <a:ext cx="2089873" cy="424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866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685</TotalTime>
  <Words>15</Words>
  <Application>Microsoft Macintosh PowerPoint</Application>
  <PresentationFormat>Custom</PresentationFormat>
  <Paragraphs>14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Apple Chancery</vt:lpstr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Zhan</dc:creator>
  <cp:lastModifiedBy>Albert Zhan</cp:lastModifiedBy>
  <cp:revision>16</cp:revision>
  <dcterms:created xsi:type="dcterms:W3CDTF">2016-06-09T14:51:15Z</dcterms:created>
  <dcterms:modified xsi:type="dcterms:W3CDTF">2016-06-17T15:45:11Z</dcterms:modified>
</cp:coreProperties>
</file>